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72" r:id="rId12"/>
    <p:sldId id="267" r:id="rId13"/>
    <p:sldId id="268" r:id="rId14"/>
    <p:sldId id="269" r:id="rId15"/>
    <p:sldId id="270" r:id="rId16"/>
    <p:sldId id="271" r:id="rId1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00"/>
    <a:srgbClr val="003366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58" d="100"/>
          <a:sy n="58" d="100"/>
        </p:scale>
        <p:origin x="995" y="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488EB3F-E8FA-4F39-8681-BF3C836E3040}" type="datetimeFigureOut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16D6E22-06A3-468D-A047-4189B25B893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2511811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9DBBB-B6D2-47E3-92B7-1CB099077ADB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5433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2350A2-D5A8-4CE1-BC6E-70E55B382EF1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368411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2DF4B-E9F8-432B-B02E-A7E545759948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97900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BD1659-AF9C-452E-AA42-DAF224CC9AC3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612574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0A78F-7061-47C8-AAD3-6F130CF8DFC5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566825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27F8D-9351-41F4-BC39-B2CC1A714B83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855951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A5AB9E-5928-48CA-A10F-022B4E1B1D4D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523273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CF74F-9C0C-4D1B-A1D5-AE9C760CC7AD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701948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EAE8B-4E4E-406B-BF74-BFC7F77B3A38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011108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82DDCA-E393-4049-9EC7-5C46EB31A7FC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774794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E0AF89-E483-4FF0-A542-0B90750D1214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437310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47F211-C71F-4263-91E9-EB123104B211}" type="datetime1">
              <a:rPr lang="zh-CN" altLang="en-US" smtClean="0"/>
              <a:t>2024/5/9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2062AD-637C-47EC-9914-7AEBD665004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748909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-76199"/>
            <a:ext cx="12192000" cy="44088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zh-CN" altLang="en-US" sz="32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基</a:t>
            </a:r>
            <a:r>
              <a:rPr lang="en-US" altLang="zh-CN" sz="32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/</a:t>
            </a:r>
            <a:r>
              <a:rPr lang="zh-CN" altLang="en-US" sz="32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回宗教比较学探索</a:t>
            </a:r>
            <a:r>
              <a:rPr lang="zh-CN" altLang="zh-CN" sz="32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：第四课</a:t>
            </a:r>
            <a:r>
              <a:rPr lang="en-US" altLang="zh-CN" sz="32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. </a:t>
            </a:r>
            <a:r>
              <a:rPr lang="zh-CN" altLang="zh-CN" sz="32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信先知；信前定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zh-CN" altLang="zh-CN" sz="32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本课重点</a:t>
            </a:r>
            <a:r>
              <a:rPr lang="zh-CN" altLang="en-US" sz="32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探索</a:t>
            </a:r>
            <a:r>
              <a:rPr lang="zh-CN" altLang="zh-CN" sz="32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"/>
            </a:pPr>
            <a:r>
              <a:rPr lang="zh-CN" altLang="zh-CN" sz="32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伊信仰如何论先知与使徒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"/>
            </a:pPr>
            <a:r>
              <a:rPr lang="zh-CN" altLang="zh-CN" sz="32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伊信仰如何论耶稣基督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"/>
            </a:pPr>
            <a:r>
              <a:rPr lang="zh-CN" altLang="zh-CN" sz="32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伊信仰如何论穆罕默德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"/>
            </a:pPr>
            <a:r>
              <a:rPr lang="zh-CN" altLang="zh-CN" sz="32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伊信仰如何论神主权的治理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4655574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10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麦西哈尔撒，他不是神的儿子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9:30-31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…基督徒说：麦西哈尔撒（弥赛亚耶稣）是真主的儿子。这是他们信口开河，仿效从前不信道者的口吻。愿真主诅咒他们。他们怎么如此放荡呢？他们舍真主而把他们的博士，僧侣和麦尔彦之子麦西哈当做主宰…</a:t>
            </a:r>
            <a:r>
              <a:rPr lang="zh-CN" altLang="zh-CN" sz="2800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19:35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「真主不会收养儿子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---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赞颂真主，超越万物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---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当他判决一件事的时候，他只对那件事说：有，它就有了」。</a:t>
            </a:r>
            <a:r>
              <a:rPr lang="zh-CN" altLang="zh-CN" sz="2800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麦西哈尔撒在真主面前，否认曾教导三位一体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5:72-75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「妄言真主就是麦尔彦之子麦西哈的人，确已不信道了…妄言真主确是三位中的一位的人，确已不信道了。除独一的主宰外，绝无应受崇拜的。如果不停止妄言，那未，他们中不信道的人，必遭痛苦的刑罚…麦尔彦之子麦西哈，只是一个使者…」</a:t>
            </a:r>
            <a:r>
              <a:rPr lang="zh-CN" altLang="zh-CN" sz="2800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5:116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「当时真主将说：麦尔彦之子尔撒阿，你曾对众人说过这句话吗？你们当舍真主而以我和我母亲为主宰。他说：我赞颂你超绝万物，我不会说出我不该说的话。如果我说了，那你一定知道。」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2826565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B95D0E6F-9EF0-1C89-9980-1F123818E0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11</a:t>
            </a:fld>
            <a:endParaRPr lang="zh-CN" alt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EEAA54F-26DB-58AC-B73D-2BB18A27184C}"/>
              </a:ext>
            </a:extLst>
          </p:cNvPr>
          <p:cNvSpPr txBox="1"/>
          <p:nvPr/>
        </p:nvSpPr>
        <p:spPr>
          <a:xfrm>
            <a:off x="0" y="100361"/>
            <a:ext cx="12054468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200" b="1" dirty="0">
                <a:solidFill>
                  <a:srgbClr val="008000"/>
                </a:solidFill>
              </a:rPr>
              <a:t>思考问题：</a:t>
            </a:r>
            <a:endParaRPr lang="en-MY" altLang="zh-CN" sz="3200" b="1" dirty="0">
              <a:solidFill>
                <a:srgbClr val="008000"/>
              </a:solidFill>
            </a:endParaRPr>
          </a:p>
          <a:p>
            <a:endParaRPr lang="en-MY" altLang="zh-CN" sz="3200" b="1" dirty="0"/>
          </a:p>
          <a:p>
            <a:r>
              <a:rPr lang="en-US" altLang="zh-CN" sz="3200" b="1" dirty="0"/>
              <a:t>1</a:t>
            </a:r>
            <a:r>
              <a:rPr lang="zh-CN" altLang="en-US" sz="3200" b="1" dirty="0"/>
              <a:t>）按照伊斯兰对耶稣基督的认识，你认为穆斯林相信和接受这样的耶稣，他们会重生和得救吗？</a:t>
            </a:r>
            <a:endParaRPr lang="en-MY" altLang="zh-CN" sz="3200" b="1" dirty="0"/>
          </a:p>
          <a:p>
            <a:endParaRPr lang="en-MY" altLang="zh-CN" sz="3200" b="1" dirty="0"/>
          </a:p>
          <a:p>
            <a:r>
              <a:rPr lang="en-US" altLang="zh-CN" sz="3200" b="1" dirty="0"/>
              <a:t>2</a:t>
            </a:r>
            <a:r>
              <a:rPr lang="zh-CN" altLang="en-US" sz="3200" b="1"/>
              <a:t>）圣经说，信道是从听道来的，所听的道士从主的话来的。请问你</a:t>
            </a:r>
            <a:r>
              <a:rPr lang="zh-CN" altLang="en-US" sz="3200" b="1" dirty="0"/>
              <a:t>要如何让穆斯林得到重生得救？</a:t>
            </a:r>
            <a:endParaRPr lang="en-MY" sz="3200" b="1" dirty="0"/>
          </a:p>
        </p:txBody>
      </p:sp>
    </p:spTree>
    <p:extLst>
      <p:ext uri="{BB962C8B-B14F-4D97-AF65-F5344CB8AC3E}">
        <p14:creationId xmlns:p14="http://schemas.microsoft.com/office/powerpoint/2010/main" val="308318019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12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</a:t>
            </a:r>
            <a:r>
              <a:rPr lang="zh-CN" altLang="en-US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r>
              <a:rPr lang="zh-CN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信前定：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安拉按他的旨意创造了万有，然後给他们规定了运行的规则，有限度的自由，因此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，受造物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有一定的选择能力。但是脱离不了安拉对宇宙的设计规律。这就是人的自由与前定的关系。人有权选择选信仰或者抵制信仰。他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有权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根据自己欲望，是非，利益，理解，来选择自己的行动。善恶是个人的自由选择，後果也是由自己负责。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孙尼派穆斯林，不主张一切都听天由命的宿命论。人的命运，都是自由选择与前定的互动关系的结果。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十叶派则比较相信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，人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不论怎样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选择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，都离不开命定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solidFill>
                <a:srgbClr val="008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穆罕默德说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：信士的心境与他人不同，总是处於极佳的状态。看一切都顺心，如果生活富足，他赞颂安拉的恩典。遇到灾难损失，坚守着忍耐，在不幸之中保持稳定的情绪（穆斯林圣训）。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5155355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13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前定的含意： 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                                                                                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＊天地一切的运行，人的生死福祸，国家与民族的兴衰，一切都由安拉的意旨所掌管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42:30. </a:t>
            </a:r>
          </a:p>
          <a:p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3:145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　不得真主的许可，任何人都不会死亡；真主已注定各人的寿限了。谁想获得今世的报酬，我给谁今世的报酬；谁想获得后世的报酬，我给谁后世的报酬。我将报酬感谢的人。</a:t>
            </a:r>
            <a:endParaRPr lang="zh-CN" altLang="zh-CN" sz="2800" dirty="0">
              <a:solidFill>
                <a:srgbClr val="008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                      </a:t>
            </a: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＊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孙尼派认为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命运的前定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只是人生旅途的总体框架，而不是指步步不能自主，一切言行都受限制的意思。</a:t>
            </a: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人要为行为的选择来负责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                                           </a:t>
            </a: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42:20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谁欲得后世的收获，我就加增谁的收获，谁欲得今世的收获，我就给谁一点今世的收获；他在后世，没有份儿。　</a:t>
            </a:r>
            <a:endParaRPr lang="zh-CN" altLang="zh-CN" sz="2800" dirty="0">
              <a:solidFill>
                <a:srgbClr val="008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4:79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凡你所享的福利，都是真主降赐的；凡你所遭的祸患，都是你自讨的…。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福与祸都是自选行为的结果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，因果报应成为另一种标准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2168627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14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人生来异常，残障，他一生比常人受更大的考验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2:286.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弱智，婴儿早夭，没有机会涉世，这样的人没有责任，在後世里就不受拷问，免受火狱。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今生如考场，每个生命都要受测试（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29:2-6),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作恶的人受撒旦诱惑，信士则听从安拉的引导。各人要按自己的行为受审判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17:13-14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如何进入前定的生活：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安拉知道一切事，从前，现在，未来的都知道。并且他都有详细记载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57:22.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人活着要对行为负责，时刻不忘生命的结局而心情坦白，无恐无虑，等待安拉的审判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各人福祸属於自己，别人的罪过不能转给你；平日为人正直，多行善功，就生活在美好的前定中（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4:110-111)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/>
              <a:t>穆氏从清真寺出来，看见一头骆驼在门口游荡就问谁人的？有个信士过来说是他的，他说我信前定，所以一切交托给安拉。穆氏纠正他的前定观说：</a:t>
            </a:r>
            <a:r>
              <a:rPr lang="zh-CN" altLang="zh-CN" sz="2800" b="1" dirty="0">
                <a:solidFill>
                  <a:srgbClr val="008000"/>
                </a:solidFill>
              </a:rPr>
              <a:t>你当先拴起你的骆驼，然後再向安拉祈祷</a:t>
            </a:r>
            <a:r>
              <a:rPr lang="zh-CN" altLang="zh-CN" sz="2800" b="1" dirty="0"/>
              <a:t>…</a:t>
            </a:r>
            <a:r>
              <a:rPr lang="en-US" altLang="zh-CN" sz="2800" b="1" dirty="0"/>
              <a:t>.</a:t>
            </a:r>
            <a:r>
              <a:rPr lang="zh-CN" altLang="zh-CN" sz="2800" b="1" dirty="0"/>
              <a:t>明显的穆氏的意思是人当负起责任，才求告安拉。</a:t>
            </a:r>
            <a:endParaRPr lang="zh-CN" altLang="zh-CN" sz="2800" dirty="0"/>
          </a:p>
          <a:p>
            <a:pPr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5626971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15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信仰安拉，一切的得失顺逆，都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由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前定使然，谁都不得干挠（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42:36)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。信士有任何意图之前，要先说：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Isah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Allah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意思是，愿主的旨意成就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18:23-24.</a:t>
            </a:r>
            <a:r>
              <a:rPr lang="zh-CN" altLang="en-US" sz="2800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MY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人生有许多重大的事，由不得自己作主，但在关键时刻，安拉总会给人留有馀地。但善恶都有报应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人不过是自食其果。信道与不信道，是否听从圣贤的教化，是各人的选择与责任。顺从安拉的旨意必兴旺多福，万物都不能违抗他的意旨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solidFill>
                  <a:srgbClr val="003366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真主的一个特殊属性</a:t>
            </a:r>
            <a:r>
              <a:rPr lang="zh-CN" altLang="en-US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42:46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说：安拉使谁迷误，谁没有道路。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　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其意思是；安拉使之途误的是不义的人。安拉不引导不信道者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16:107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，这等抗拒安拉的人，是进入迷误的人，而撒旦会使他们更恶劣。一个丢失正信的人，恶魔将得到安拉的许可，靠近他而迷误他。这就是安拉的惩罚（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10:44)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en-US" altLang="zh-CN" sz="2800" b="1" dirty="0">
                <a:solidFill>
                  <a:srgbClr val="008000"/>
                </a:solidFill>
              </a:rPr>
              <a:t>43:36-37</a:t>
            </a:r>
            <a:r>
              <a:rPr lang="zh-CN" altLang="zh-CN" sz="2800" b="1" dirty="0">
                <a:solidFill>
                  <a:srgbClr val="008000"/>
                </a:solidFill>
              </a:rPr>
              <a:t>谁要是无视至仁主的教悔，我就让一个恶魔附在谁的身上，成为他的朋友。那些恶魔，妨碍他们遵循正道，而他们却以为自己是遵循正道的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10:108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你说：众人呀！从你们的主发出的真理，确已降临你们。谁遵循正道，谁自受其益；谁误入歧途，谁自受其害，我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穆氏）不是监护你们的。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1955459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16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31542"/>
            <a:ext cx="12192000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US" altLang="zh-CN" sz="2800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本课</a:t>
            </a:r>
            <a:r>
              <a:rPr lang="zh-CN" altLang="en-US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的基</a:t>
            </a:r>
            <a:r>
              <a:rPr lang="en-US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/</a:t>
            </a:r>
            <a:r>
              <a:rPr lang="zh-CN" altLang="en-US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回宗教比较的</a:t>
            </a: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问题思考：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）你对穆斯林的观点，世界所有的宗教皆来自上帝，从圣经的立场，这论点实际吗？你如何评论？。</a:t>
            </a: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）穆斯林说他们相信也接受</a:t>
            </a:r>
            <a:r>
              <a:rPr lang="zh-CN" altLang="en-US" sz="2800" b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耶稣，教会是否认为他们已经信和接受了耶稣？</a:t>
            </a: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）伊斯兰的信前定与基督教是神掌管一切，在立场与信念上有差别吗？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484037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70173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MY" altLang="zh-CN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4)</a:t>
            </a:r>
            <a:r>
              <a:rPr lang="zh-CN" altLang="en-US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信先知</a:t>
            </a:r>
            <a:endParaRPr lang="en-MY" altLang="zh-CN" sz="3000" b="1" dirty="0">
              <a:solidFill>
                <a:srgbClr val="FF0000"/>
              </a:solidFill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3000" b="1" dirty="0">
                <a:solidFill>
                  <a:srgbClr val="0000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为何出现那么多宗教：　　　　　　　　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　　　　　　　　　　　　　　　　　</a:t>
            </a:r>
          </a:p>
          <a:p>
            <a:pPr>
              <a:spcAft>
                <a:spcPts val="0"/>
              </a:spcAft>
            </a:pP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伊斯兰确定所有的宗教来源于一个源头：造物者安拉。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那是由于亚当犯罪以后被赶出乐园，上帝应许会给亚当的后裔，兴起先知使徒教诲他们明白神的心意。故，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每个宗教的最早传递者，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都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是安拉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在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民族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中兴起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的使者或先知。随着人类的进化与成熟，启示也发展到最后的总结阶段：伊斯兰。穆斯林认为所有的宗教启示虽然早于伊斯兰，但所传讲的教义藉口述都已经不完整，被人篡改变更。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上帝透过默罕默德把它恢复过来，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唯有伊斯兰概括以往所有的启示，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经过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1400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多年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没受到人为的篡改。</a:t>
            </a:r>
          </a:p>
          <a:p>
            <a:pPr>
              <a:spcAft>
                <a:spcPts val="0"/>
              </a:spcAft>
            </a:pP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 </a:t>
            </a:r>
            <a:endParaRPr lang="zh-CN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根据伊斯兰的说法，安拉曾给每个民族差派了他的使者教化众人，顺从安拉，行善聚德。导师过世后，后人渐渐忘记其教训榜样，久而久之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，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便从正道偏离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古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3:137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。同时安拉许可撒旦存在，考验人类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古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21:1-3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。顺从安拉的人都能亨安宁，顽抗真理的人，只配生活在愚昧无知之中，等候末日的清算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6:42-45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。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443489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穆罕默德说：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史前的信仰很简单；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若不知</a:t>
            </a:r>
            <a:r>
              <a:rPr lang="zh-CN" altLang="en-US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羞耻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，人将为所欲为（布哈里）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。安拉在古代文明前下降的启示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是靠口语传播的。当时人类没有基础教育，很多人会说语言，但不一定学会文字。启示在口述传递的情况下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难免会丢失，或者增加许多内容。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大约在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4000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年前，人类开始有了文字，方便记事与传递信息。同时各地的人类，先后发明了自己的文字，有了文字以后，人类才进入比较文明的社会。文字的技术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，就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成为记录安拉启示的有效方法。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安拉所差派的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先知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使徒，可以把启示写成文字，传授给后代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96:1-5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。这些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将启示记录下来的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先知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称为使徒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Rasul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，他们将所传的启示记录成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经书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，有利于传递与保存。</a:t>
            </a: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伊斯兰认为，最早有文字记录的使徒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，信仰保存最好的，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要算是易卜拉欣（亚伯拉罕）。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368960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0"/>
            <a:ext cx="12192000" cy="64017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4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：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163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我确已启示你（穆罕默德），犹如我启示努哈（诺亚）和在他之后的众先知一样，也犹如我启示易卜拉欣易（亚伯拉罕）司马仪（以实玛里）、易司哈格（以撒）、叶尔孤白（雅各）各支派，以及尔撒（耶稣）、安优卜、优努司（约拿）、哈伦（亚伦）、素莱曼（所罗门）一样。我以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《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宰逋尔（诗篇）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》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赏赐达五德（大卫）。</a:t>
            </a:r>
            <a:endParaRPr lang="en-US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Courier New" panose="02070309020205020404" pitchFamily="49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zh-CN" altLang="en-US" sz="2800" dirty="0"/>
              <a:t> </a:t>
            </a:r>
            <a:endParaRPr lang="zh-CN" altLang="en-US" sz="2800" dirty="0">
              <a:latin typeface="Arial" panose="020B0604020202020204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先知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Nabi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与使徒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Rasul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的差别，乃在这位领启示的先知，如果只是传讲了神的启示，不特别做了其他的事，这是先知；若这先知，继续扩大影响，开门开宗召门徒，带出历史性的宗教运动，长远影响群众，则这是使徒级别的先知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亚伯拉罕是最早的使徒之一，古兰经留有姓名的使徒包括穆萨（摩西），达乌德（大卫），尔撒（耶稣），穆罕默德等人。使者同时也是先知，因为他向人传递启示，警告与喜讯。伊斯兰认为，史上曾有过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124,000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位先知，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313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位使徒。古兰经中记有名字的使徒先知大约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25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位（古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163-164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）。</a:t>
            </a:r>
            <a:endParaRPr lang="zh-CN" altLang="en-US" sz="2800" dirty="0"/>
          </a:p>
          <a:p>
            <a:endParaRPr lang="zh-CN" alt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747382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古兰经里共提到</a:t>
            </a:r>
            <a:r>
              <a:rPr lang="en-US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25</a:t>
            </a: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位的先知使徒，包括圣经中的人物</a:t>
            </a:r>
            <a:r>
              <a:rPr lang="en-US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: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阿丹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（亚当），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伊德里斯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（以诺），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努哈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（挪亚），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呼特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HUD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11:50,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圣经没有提到）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沙列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(SALEH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11:61,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圣经没有提到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)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6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易卜拉欣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（亚伯拉拉罕），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7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鲁托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（罗得），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8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易司马仪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（以实玛利）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,9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伊斯哈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格（以撤），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10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叶尔孤白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（雅各），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11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优素夫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（约瑟），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12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阿优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（约伯），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13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朱基非里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(ZULKIFLI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21:85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有人认为是以西结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)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14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书朱义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(SJU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｀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IB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7:88,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圣经没提及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)15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穆萨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（摩西），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16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哈论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（亚伦），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17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达五德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（大卫），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18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苏来慢（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所罗们），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19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伊勒亚斯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（以利亚），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20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耶赛尔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（以赛亚），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21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尤奴斯（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约拿），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22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宰开雷亚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（撒迦利亚），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23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叶哈亚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（施洗约翰），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24 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尔撒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（耶稣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ISA)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25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穆罕默德。</a:t>
            </a:r>
            <a:endParaRPr lang="zh-CN" altLang="zh-CN" sz="2800" dirty="0">
              <a:solidFill>
                <a:srgbClr val="008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在这些先知当中，被认为是大使徒，有领受经典的，共有七位即；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亚当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: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乃上帝的特选者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.2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挪亚：上帝的发言者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. 3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易卜拉欣（亚伯拉罕）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上帝的朋友 。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 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穆萨（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摩西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上帝的圣言者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 5 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达伍德（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大卫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合神心意的人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 6 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尔撒（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耶稣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上帝的受膏者，道与灵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 7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穆罕默德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上帝的大使徒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213070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0"/>
            <a:ext cx="12192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伊斯兰信仰如何论述</a:t>
            </a:r>
            <a:r>
              <a:rPr lang="zh-CN" altLang="en-US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尔撒（</a:t>
            </a: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耶稣基督</a:t>
            </a:r>
            <a:r>
              <a:rPr lang="zh-CN" altLang="en-US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若问穆斯林</a:t>
            </a:r>
            <a:r>
              <a:rPr lang="en-MY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你信耶稣吗。绝大部分的穆斯林会回答说，我相信，我接受。但是他们会得救吗？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古兰经给耶稣基督的称呼为『尔撒麦西哈</a:t>
            </a:r>
            <a:r>
              <a:rPr lang="en-US" altLang="zh-CN" sz="2800" b="1" dirty="0">
                <a:latin typeface="Cambria" panose="02040503050406030204" pitchFamily="18" charset="0"/>
                <a:ea typeface="SimHei" panose="02010609060101010101" pitchFamily="49" charset="-122"/>
                <a:cs typeface="Times New Roman" panose="02020603050405020304" pitchFamily="18" charset="0"/>
              </a:rPr>
              <a:t>Isa-AI-messiah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伊斯兰信仰中的尔撒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麦西哈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（耶稣）有两个来源：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提及他的一些第一次来临的历史与生平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圣言录</a:t>
            </a:r>
            <a:r>
              <a:rPr lang="en-MY" altLang="zh-CN" sz="2800" b="1" dirty="0" err="1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hadih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的收集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---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这是收集穆罕默德言论，行为的回忆录。圣训里收集的关于尔撒的事件，多论说尔撒第二次再来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，及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他在伊斯兰末世论里的角色。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solidFill>
                <a:srgbClr val="003399"/>
              </a:solidFill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尔撒麦西哈｀</a:t>
            </a:r>
            <a:r>
              <a:rPr lang="en-US" altLang="zh-CN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Isa </a:t>
            </a:r>
            <a:r>
              <a:rPr lang="en-US" altLang="zh-CN" sz="2800" b="1" dirty="0" err="1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Mahsiah</a:t>
            </a:r>
            <a:r>
              <a:rPr lang="zh-CN" altLang="en-US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（</a:t>
            </a:r>
            <a:r>
              <a:rPr lang="zh-CN" altLang="zh-CN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耶稣基督</a:t>
            </a:r>
            <a:r>
              <a:rPr lang="zh-CN" altLang="en-US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）</a:t>
            </a:r>
            <a:r>
              <a:rPr lang="zh-CN" altLang="zh-CN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在古兰经中的地位</a:t>
            </a:r>
            <a:endParaRPr lang="zh-CN" altLang="zh-CN" sz="2800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尔撒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Isa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（耶稣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他是个伊斯兰的先知。他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当年所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传的信息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就是纯正的伊斯兰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信仰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，要求人要降服安拉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. 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3:84) 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你说：「我们确信真主，确信我们所受的启示，与易卜拉欣、易司马仪、易司哈格、叶尔孤白和各支派所受的启示，与穆萨、尔撒和众先知所受赐于他们的主的经典，我们对于他们中的任何人，都不加以歧视，我们只归顺他。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就像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旧约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的先知，以及之后的穆罕默德；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他是伊斯兰的先知，传讲的就是伊斯兰，他也是个穆斯林 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3:50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endParaRPr lang="zh-CN" alt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260242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5544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5:52-53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当尔撒确知众人不信道的时候，他说：「谁为真主而协助我？」众门徒说：「我们为真主而协助你，我们已确信真主，求你作证我们是归顺者。我们的主啊！我们已确信你所降示的经典，我们已顺从使者，求你使我们加入作证者的行列</a:t>
            </a:r>
            <a:endParaRPr lang="en-US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｀尔撒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Isa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＇最初的门徒也是穆斯林；因为他们说：我们相信，并且为我们所降服的真道作见证，我们是归顺的人（穆斯林） 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5:111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solidFill>
                  <a:srgbClr val="000099"/>
                </a:solidFill>
              </a:rPr>
              <a:t>伊斯兰学者</a:t>
            </a:r>
            <a:r>
              <a:rPr lang="en-US" altLang="zh-CN" sz="2800" b="1" dirty="0">
                <a:solidFill>
                  <a:srgbClr val="000099"/>
                </a:solidFill>
              </a:rPr>
              <a:t>/</a:t>
            </a:r>
            <a:r>
              <a:rPr lang="zh-CN" altLang="zh-CN" sz="2800" b="1" dirty="0">
                <a:solidFill>
                  <a:srgbClr val="000099"/>
                </a:solidFill>
              </a:rPr>
              <a:t>古兰经宣称</a:t>
            </a:r>
            <a:endParaRPr lang="zh-CN" altLang="zh-CN" sz="2800" dirty="0">
              <a:solidFill>
                <a:srgbClr val="000099"/>
              </a:solidFill>
            </a:endParaRPr>
          </a:p>
          <a:p>
            <a:r>
              <a:rPr lang="zh-CN" altLang="zh-CN" sz="2800" b="1" dirty="0"/>
              <a:t>尔撒是透过一本书的方式，接受了伊斯兰信仰的引导</a:t>
            </a:r>
            <a:r>
              <a:rPr lang="en-US" altLang="zh-CN" sz="2800" b="1" dirty="0"/>
              <a:t>. (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6:85,90) </a:t>
            </a:r>
            <a:r>
              <a:rPr lang="zh-CN" altLang="zh-CN" sz="2800" b="1" dirty="0"/>
              <a:t>。尔撒的书称为引支勒</a:t>
            </a:r>
            <a:r>
              <a:rPr lang="en-US" altLang="zh-CN" sz="2800" b="1" dirty="0"/>
              <a:t> </a:t>
            </a:r>
            <a:r>
              <a:rPr lang="en-US" altLang="zh-CN" sz="2800" b="1" dirty="0" err="1"/>
              <a:t>Injil</a:t>
            </a:r>
            <a:r>
              <a:rPr lang="en-US" altLang="zh-CN" sz="2800" b="1" dirty="0"/>
              <a:t> (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 5:46)</a:t>
            </a:r>
            <a:r>
              <a:rPr lang="zh-CN" altLang="zh-CN" sz="2800" b="1" dirty="0"/>
              <a:t>。讨拉特</a:t>
            </a:r>
            <a:r>
              <a:rPr lang="en-US" altLang="zh-CN" sz="2800" b="1" dirty="0"/>
              <a:t>Torah</a:t>
            </a:r>
            <a:r>
              <a:rPr lang="zh-CN" altLang="zh-CN" sz="2800" b="1" dirty="0"/>
              <a:t>是摩西的书，查不尔</a:t>
            </a:r>
            <a:r>
              <a:rPr lang="en-US" altLang="zh-CN" sz="2800" b="1" dirty="0" err="1"/>
              <a:t>Zabur</a:t>
            </a:r>
            <a:r>
              <a:rPr lang="en-US" altLang="zh-CN" sz="2800" b="1" dirty="0"/>
              <a:t> (</a:t>
            </a:r>
            <a:r>
              <a:rPr lang="zh-CN" altLang="zh-CN" sz="2800" b="1" dirty="0"/>
              <a:t>诗篇</a:t>
            </a:r>
            <a:r>
              <a:rPr lang="en-US" altLang="zh-CN" sz="2800" b="1" dirty="0"/>
              <a:t>)</a:t>
            </a:r>
            <a:r>
              <a:rPr lang="zh-CN" altLang="zh-CN" sz="2800" b="1" dirty="0"/>
              <a:t>是大卫的书。犹太人及基督徒，在麦地那时期的启示里，被称为曾受经书的人。</a:t>
            </a:r>
            <a:endParaRPr lang="en-US" altLang="zh-CN" sz="2800" b="1" dirty="0"/>
          </a:p>
          <a:p>
            <a:endParaRPr lang="en-US" altLang="zh-CN" sz="2800" b="1" dirty="0"/>
          </a:p>
          <a:p>
            <a:r>
              <a:rPr lang="zh-CN" altLang="zh-CN" sz="2800" b="1" dirty="0"/>
              <a:t>在尔撒书中所启示的未来宗教，就是伊斯兰</a:t>
            </a:r>
            <a:r>
              <a:rPr lang="en-US" altLang="zh-CN" sz="2800" b="1" dirty="0"/>
              <a:t> (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 3:19)</a:t>
            </a:r>
            <a:r>
              <a:rPr lang="zh-CN" altLang="en-US" sz="2800" b="1" dirty="0"/>
              <a:t>。</a:t>
            </a:r>
            <a:r>
              <a:rPr lang="zh-CN" altLang="zh-CN" sz="2800" b="1" dirty="0"/>
              <a:t>尔撒的启示，证实了以前所有先知的启示</a:t>
            </a:r>
            <a:r>
              <a:rPr lang="en-US" altLang="zh-CN" sz="2800" b="1" dirty="0"/>
              <a:t> (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 3:50,84; 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5:46; 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 61:6)</a:t>
            </a:r>
            <a:endParaRPr lang="zh-CN" altLang="zh-CN" sz="2800" dirty="0"/>
          </a:p>
          <a:p>
            <a:pPr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1471792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8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穆斯林的尔撒</a:t>
            </a:r>
            <a:r>
              <a:rPr lang="en-US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Isa</a:t>
            </a: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在古兰经中的地位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穆罕默德本人则证实了先前所有的启示；包括尔撒的启示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4:47)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。穆斯林也必须相信尔撒所相信的正教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2:136)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；由于尔撒的福音书，失去了它原本的样式。今天，古兰经就成为尔撒曾经教导过正教的唯一指引。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（默罕默德死后，许多穆斯林去寻求圣经和教会的帮助，去更加认识伊斯兰的正义。这延续了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4-5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百年到第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10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世纪）。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古兰经宣称尔撒为麦西哈（弭赛亚），他被圣灵所所扶助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2:87;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5:110)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他被称为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是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上帝口所出的话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( 4:171)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尔撒的母亲麦尔彦（玛丽亚）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Mariam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她是仪姆兰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Imran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的女儿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</a:t>
            </a:r>
            <a:r>
              <a:rPr lang="en-MY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: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34-35)  </a:t>
            </a:r>
          </a:p>
          <a:p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出埃及记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6:20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的暗兰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Amram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-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是生亚伦，摩西及姐姐米利安暗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19:28)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的爸爸。她（麦尔彦）被仪姆兰的女人所生育（古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3: 35).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为宰凯里雅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Zachariah 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施洗约翰的父亲）所养育。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3:37)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当她还是个处女时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6:12;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19:19-21)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就在一个僻远地方的一棵枣树下生下了尔撒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19:16-23)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r>
              <a:rPr lang="zh-CN" altLang="zh-CN" sz="2800" b="1" dirty="0"/>
              <a:t>尔撒出世还在婴儿时期就能开口说话</a:t>
            </a:r>
            <a:r>
              <a:rPr lang="en-US" altLang="zh-CN" sz="2800" b="1" dirty="0"/>
              <a:t> (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 3:46; Al-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 5:110; 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 19:30) </a:t>
            </a:r>
            <a:r>
              <a:rPr lang="zh-CN" altLang="zh-CN" sz="2800" b="1" dirty="0"/>
              <a:t>他行出了许多奇特的神迹，包括向泥制的鸟吹口气使它变活鸟，医治瞎子，麻疯病人，使死人复活</a:t>
            </a:r>
            <a:r>
              <a:rPr lang="en-US" altLang="zh-CN" sz="2800" b="1" dirty="0"/>
              <a:t> (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 3:49; 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 5:111) </a:t>
            </a:r>
            <a:r>
              <a:rPr lang="zh-CN" altLang="zh-CN" sz="2800" b="1" dirty="0"/>
              <a:t>他预言穆罕默德的来临</a:t>
            </a:r>
            <a:r>
              <a:rPr lang="en-US" altLang="zh-CN" sz="2800" b="1" dirty="0"/>
              <a:t> (</a:t>
            </a:r>
            <a:r>
              <a:rPr lang="zh-CN" altLang="zh-CN" sz="2800" b="1" dirty="0"/>
              <a:t>古</a:t>
            </a:r>
            <a:r>
              <a:rPr lang="en-US" altLang="zh-CN" sz="2800" b="1" dirty="0"/>
              <a:t> 61:6)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420950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2062AD-637C-47EC-9914-7AEBD6650040}" type="slidenum">
              <a:rPr lang="zh-CN" altLang="en-US" smtClean="0"/>
              <a:t>9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-74428" y="0"/>
            <a:ext cx="12266428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麦西哈尔撒没有死在十字架上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穆斯林认为，有些基督徒及犹太人窜改了圣经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3:77-78, 113)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造成穆斯林所信的与基督徒所信的不一样。 虽然基督徒相信尔撒死在十字架上，犹太人宣称杀死了他，事实上他没有被杀死，或钉死在十字架上；那些说他被钉死在十字架上的人是受迷惑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4:157).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尔撒没有死，而是被上帝升到天上去了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4:158)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。当复活日的时候，尔撒要以人的身份再回来，向犹太人及基督徒，纠正他们信仰的错误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(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4:159)</a:t>
            </a:r>
          </a:p>
          <a:p>
            <a:pPr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4:156</a:t>
            </a:r>
            <a:r>
              <a:rPr lang="en-MY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..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又因为他们说：我们确已杀死麦尔彦之子麦西哈·尔撒，真主的使者。他们没有杀死他，也没有把他钉死在十字架上，但他们不明白这件事的真相。为尔撒而争论的人，对于他的被杀害，确是在迷惑之中。他们对于这件事，毫无认识，不过根据猜想罢了。他们没能确实地杀死他。不然，真主已把他擢升到自己那里。</a:t>
            </a:r>
            <a:r>
              <a:rPr lang="en-MY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…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信奉天经的人，在他未死之前，没有一个不信仰他的，</a:t>
            </a:r>
            <a:r>
              <a:rPr lang="zh-CN" altLang="zh-CN" sz="28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在复活日他要作证他们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98398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262</TotalTime>
  <Words>3565</Words>
  <Application>Microsoft Office PowerPoint</Application>
  <PresentationFormat>Widescreen</PresentationFormat>
  <Paragraphs>119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4" baseType="lpstr">
      <vt:lpstr>等线</vt:lpstr>
      <vt:lpstr>等线 Light</vt:lpstr>
      <vt:lpstr>Microsoft JhengHei</vt:lpstr>
      <vt:lpstr>SimHei</vt:lpstr>
      <vt:lpstr>Arial</vt:lpstr>
      <vt:lpstr>Cambria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chan HK</cp:lastModifiedBy>
  <cp:revision>21</cp:revision>
  <dcterms:created xsi:type="dcterms:W3CDTF">2017-12-25T05:35:33Z</dcterms:created>
  <dcterms:modified xsi:type="dcterms:W3CDTF">2024-05-08T23:48:12Z</dcterms:modified>
</cp:coreProperties>
</file>

<file path=docProps/thumbnail.jpeg>
</file>